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6214-89C8-48AE-A421-2E83D5277144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I see the king of glory</a:t>
            </a:r>
            <a:br>
              <a:rPr lang="en-US" sz="4400" dirty="0" smtClean="0"/>
            </a:br>
            <a:r>
              <a:rPr lang="en-US" sz="4400" dirty="0" smtClean="0"/>
              <a:t>coming down the clouds with fire</a:t>
            </a:r>
          </a:p>
          <a:p>
            <a:pPr marL="457200" indent="-457200"/>
            <a:r>
              <a:rPr lang="en-US" sz="4400" dirty="0" smtClean="0"/>
              <a:t>The whole earth shakes,</a:t>
            </a:r>
            <a:br>
              <a:rPr lang="en-US" sz="4400" dirty="0" smtClean="0"/>
            </a:br>
            <a:r>
              <a:rPr lang="en-US" sz="4400" dirty="0" smtClean="0"/>
              <a:t>the whole earth shakes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I see his love and mercy</a:t>
            </a:r>
            <a:br>
              <a:rPr lang="en-US" sz="4400" dirty="0" smtClean="0"/>
            </a:br>
            <a:r>
              <a:rPr lang="en-US" sz="4400" dirty="0" smtClean="0"/>
              <a:t>washing over all our sin</a:t>
            </a:r>
          </a:p>
          <a:p>
            <a:pPr marL="457200" indent="-457200"/>
            <a:r>
              <a:rPr lang="en-US" sz="4400" dirty="0" smtClean="0"/>
              <a:t>The people sing</a:t>
            </a:r>
            <a:br>
              <a:rPr lang="en-US" sz="4400" dirty="0" smtClean="0"/>
            </a:br>
            <a:r>
              <a:rPr lang="en-US" sz="4400" dirty="0" smtClean="0"/>
              <a:t>the people 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Hosanna, Hosanna</a:t>
            </a:r>
          </a:p>
          <a:p>
            <a:pPr marL="457200" indent="-457200"/>
            <a:r>
              <a:rPr lang="en-US" sz="4400" dirty="0" smtClean="0"/>
              <a:t>Hosanna in the </a:t>
            </a:r>
            <a:r>
              <a:rPr lang="en-US" sz="4400" dirty="0" smtClean="0"/>
              <a:t>highest</a:t>
            </a:r>
          </a:p>
          <a:p>
            <a:pPr marL="457200" indent="-457200"/>
            <a:r>
              <a:rPr lang="en-US" sz="4400" dirty="0" smtClean="0"/>
              <a:t>(Repeat</a:t>
            </a:r>
            <a:r>
              <a:rPr lang="en-US" sz="44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I see a generation</a:t>
            </a:r>
            <a:br>
              <a:rPr lang="en-US" sz="4400" dirty="0" smtClean="0"/>
            </a:br>
            <a:r>
              <a:rPr lang="en-US" sz="4400" dirty="0" smtClean="0"/>
              <a:t>rising up to take their place</a:t>
            </a:r>
          </a:p>
          <a:p>
            <a:pPr marL="457200" indent="-457200"/>
            <a:r>
              <a:rPr lang="en-US" sz="4400" dirty="0" smtClean="0"/>
              <a:t>With selfless faith,</a:t>
            </a:r>
            <a:br>
              <a:rPr lang="en-US" sz="4400" dirty="0" smtClean="0"/>
            </a:br>
            <a:r>
              <a:rPr lang="en-US" sz="4400" dirty="0" smtClean="0"/>
              <a:t>with selfless faith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Hosanna, Hosanna</a:t>
            </a:r>
          </a:p>
          <a:p>
            <a:pPr marL="457200" indent="-457200"/>
            <a:r>
              <a:rPr lang="en-US" sz="4400" dirty="0" smtClean="0"/>
              <a:t>Hosanna in the </a:t>
            </a:r>
            <a:r>
              <a:rPr lang="en-US" sz="4400" dirty="0" smtClean="0"/>
              <a:t>highest</a:t>
            </a:r>
          </a:p>
          <a:p>
            <a:pPr marL="457200" indent="-457200"/>
            <a:r>
              <a:rPr lang="en-US" sz="4400" dirty="0" smtClean="0"/>
              <a:t>(Repeat</a:t>
            </a:r>
            <a:r>
              <a:rPr lang="en-US" sz="4400" dirty="0" smtClean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Heal my heart and</a:t>
            </a:r>
            <a:br>
              <a:rPr lang="en-US" sz="4400" dirty="0" smtClean="0"/>
            </a:br>
            <a:r>
              <a:rPr lang="en-US" sz="4400" dirty="0" smtClean="0"/>
              <a:t>make it clean</a:t>
            </a:r>
          </a:p>
          <a:p>
            <a:pPr marL="457200" indent="-457200"/>
            <a:r>
              <a:rPr lang="en-US" sz="4400" dirty="0" smtClean="0"/>
              <a:t>Open up my eyes</a:t>
            </a:r>
            <a:br>
              <a:rPr lang="en-US" sz="4400" dirty="0" smtClean="0"/>
            </a:br>
            <a:r>
              <a:rPr lang="en-US" sz="4400" dirty="0" smtClean="0"/>
              <a:t>to the things I see</a:t>
            </a:r>
          </a:p>
          <a:p>
            <a:pPr marL="457200" indent="-457200"/>
            <a:r>
              <a:rPr lang="en-US" sz="4400" dirty="0" smtClean="0"/>
              <a:t>Show me how to love</a:t>
            </a:r>
            <a:br>
              <a:rPr lang="en-US" sz="4400" dirty="0" smtClean="0"/>
            </a:br>
            <a:r>
              <a:rPr lang="en-US" sz="4400" dirty="0" smtClean="0"/>
              <a:t>like You have loved 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Break my heart</a:t>
            </a:r>
            <a:br>
              <a:rPr lang="en-US" sz="4400" dirty="0" smtClean="0"/>
            </a:br>
            <a:r>
              <a:rPr lang="en-US" sz="4400" dirty="0" smtClean="0"/>
              <a:t>for what breaks Yours</a:t>
            </a:r>
          </a:p>
          <a:p>
            <a:pPr marL="457200" indent="-457200"/>
            <a:r>
              <a:rPr lang="en-US" sz="4400" dirty="0" smtClean="0"/>
              <a:t>Everything I am</a:t>
            </a:r>
            <a:br>
              <a:rPr lang="en-US" sz="4400" dirty="0" smtClean="0"/>
            </a:br>
            <a:r>
              <a:rPr lang="en-US" sz="4400" dirty="0" smtClean="0"/>
              <a:t>for your kingdom cause</a:t>
            </a:r>
          </a:p>
          <a:p>
            <a:pPr marL="457200" indent="-457200"/>
            <a:r>
              <a:rPr lang="en-US" sz="4400" dirty="0" smtClean="0"/>
              <a:t>As I walk from earth</a:t>
            </a:r>
            <a:br>
              <a:rPr lang="en-US" sz="4400" dirty="0" smtClean="0"/>
            </a:br>
            <a:r>
              <a:rPr lang="en-US" sz="4400" dirty="0" smtClean="0"/>
              <a:t>into eternity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smtClean="0"/>
              <a:t>Hosanna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810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Hosanna, Hosanna</a:t>
            </a:r>
          </a:p>
          <a:p>
            <a:pPr marL="457200" indent="-457200"/>
            <a:r>
              <a:rPr lang="en-US" sz="4400" dirty="0" smtClean="0"/>
              <a:t>Hosanna in the </a:t>
            </a:r>
            <a:r>
              <a:rPr lang="en-US" sz="4400" dirty="0" smtClean="0"/>
              <a:t>highest</a:t>
            </a:r>
          </a:p>
          <a:p>
            <a:pPr marL="457200" indent="-457200"/>
            <a:r>
              <a:rPr lang="en-US" sz="4400" dirty="0" smtClean="0"/>
              <a:t>(Repeat</a:t>
            </a:r>
            <a:r>
              <a:rPr lang="en-US" sz="4400" dirty="0" smtClean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Hosanna</vt:lpstr>
      <vt:lpstr>Hosanna</vt:lpstr>
      <vt:lpstr>Hosanna</vt:lpstr>
      <vt:lpstr>Hosanna</vt:lpstr>
      <vt:lpstr>Hosanna</vt:lpstr>
      <vt:lpstr>Hosanna</vt:lpstr>
      <vt:lpstr>Hosanna</vt:lpstr>
      <vt:lpstr>Hosanna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Will Make a Way / Sendas Dios Hará / 나의 가는 길</dc:title>
  <dc:creator>Jihyung Sur</dc:creator>
  <cp:lastModifiedBy>Jihyung Sur</cp:lastModifiedBy>
  <cp:revision>5</cp:revision>
  <dcterms:created xsi:type="dcterms:W3CDTF">2011-07-28T04:33:01Z</dcterms:created>
  <dcterms:modified xsi:type="dcterms:W3CDTF">2011-07-28T20:55:37Z</dcterms:modified>
</cp:coreProperties>
</file>